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9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0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1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2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4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7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4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335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27305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1397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335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7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335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97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3335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election_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528445"/>
            <a:ext cx="11099800" cy="43110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84810" y="407035"/>
            <a:ext cx="6078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Questions: how aws lambda works internally</a:t>
            </a:r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8805"/>
            <a:ext cx="10058400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8775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-way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7697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5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5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93725"/>
            <a:ext cx="1005840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WPS Presentation</Application>
  <PresentationFormat>宽屏</PresentationFormat>
  <Paragraphs>2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7" baseType="lpstr">
      <vt:lpstr>Arial</vt:lpstr>
      <vt:lpstr>宋体</vt:lpstr>
      <vt:lpstr>Wingdings</vt:lpstr>
      <vt:lpstr>宋体</vt:lpstr>
      <vt:lpstr>Arial Unicode MS</vt:lpstr>
      <vt:lpstr>Arial Black</vt:lpstr>
      <vt:lpstr>微软雅黑</vt:lpstr>
      <vt:lpstr>Droid Sans Fallback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</dc:creator>
  <cp:lastModifiedBy>zhou</cp:lastModifiedBy>
  <cp:revision>13</cp:revision>
  <dcterms:created xsi:type="dcterms:W3CDTF">2020-05-05T12:34:32Z</dcterms:created>
  <dcterms:modified xsi:type="dcterms:W3CDTF">2020-05-05T12:34:32Z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